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794500" cy="10007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250950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816157"/>
            <a:ext cx="5435600" cy="39404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07E8CBB-2B0B-4E2C-B92E-3EAA7D8EF8E5}"/>
              </a:ext>
            </a:extLst>
          </p:cNvPr>
          <p:cNvSpPr txBox="1"/>
          <p:nvPr/>
        </p:nvSpPr>
        <p:spPr>
          <a:xfrm>
            <a:off x="9924268" y="5934807"/>
            <a:ext cx="735621" cy="73866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pPr algn="ctr"/>
            <a:r>
              <a:rPr lang="fr-FR" sz="1400" dirty="0"/>
              <a:t>LOGO</a:t>
            </a:r>
          </a:p>
          <a:p>
            <a:endParaRPr lang="fr-FR" sz="1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Professeur Pierre Berlioz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EFB &amp; Université Paris V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3885" y="8198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Le développement des nouvelles technologies appelle-t-il de nouvelles règles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282" y="5882760"/>
            <a:ext cx="975240" cy="9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Ce n’est pas parce que la loi ne vise pas une technologie qu’elle ne peut pas la régir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Avant d’imaginer de nouvelles règles</a:t>
            </a:r>
            <a:br>
              <a:rPr lang="fr-FR" dirty="0"/>
            </a:br>
            <a:r>
              <a:rPr lang="fr-FR" dirty="0"/>
              <a:t>vérifions que les anciennes ne sont pas adaptées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Utilisons la souplesse du droit commun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38200" y="24004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Exemple : construction en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Application : responsabilité civile</a:t>
            </a:r>
          </a:p>
        </p:txBody>
      </p:sp>
    </p:spTree>
    <p:extLst>
      <p:ext uri="{BB962C8B-B14F-4D97-AF65-F5344CB8AC3E}">
        <p14:creationId xmlns:p14="http://schemas.microsoft.com/office/powerpoint/2010/main" val="324119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Utilisons le droit souple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38200" y="22698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Absence de frein à l’innovation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Laboratoire d’innovation</a:t>
            </a:r>
          </a:p>
        </p:txBody>
      </p:sp>
    </p:spTree>
    <p:extLst>
      <p:ext uri="{BB962C8B-B14F-4D97-AF65-F5344CB8AC3E}">
        <p14:creationId xmlns:p14="http://schemas.microsoft.com/office/powerpoint/2010/main" val="66530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Légiférons uniquement en cas de lacune ou de carence avérée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38200" y="2000683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Exemple : </a:t>
            </a:r>
            <a:r>
              <a:rPr lang="fr-FR" sz="2400" dirty="0" err="1">
                <a:latin typeface="Gulim" panose="020B0600000101010101" pitchFamily="34" charset="-127"/>
                <a:ea typeface="Gulim" panose="020B0600000101010101" pitchFamily="34" charset="-127"/>
              </a:rPr>
              <a:t>blockchain</a:t>
            </a: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 et registre de titres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Exemple : IA et responsabilité civile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Exemple : données patrimoniales</a:t>
            </a:r>
          </a:p>
        </p:txBody>
      </p:sp>
    </p:spTree>
    <p:extLst>
      <p:ext uri="{BB962C8B-B14F-4D97-AF65-F5344CB8AC3E}">
        <p14:creationId xmlns:p14="http://schemas.microsoft.com/office/powerpoint/2010/main" val="4787503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136</Words>
  <Application>Microsoft Office PowerPoint</Application>
  <PresentationFormat>Grand écran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Gulim</vt:lpstr>
      <vt:lpstr>Arial</vt:lpstr>
      <vt:lpstr>Calibri</vt:lpstr>
      <vt:lpstr>Thème Office</vt:lpstr>
      <vt:lpstr>Présentation PowerPoint</vt:lpstr>
      <vt:lpstr>Avant d’imaginer de nouvelles règles vérifions que les anciennes ne sont pas adaptées</vt:lpstr>
      <vt:lpstr>Utilisons la souplesse du droit commun</vt:lpstr>
      <vt:lpstr>Utilisons le droit souple</vt:lpstr>
      <vt:lpstr>Légiférons uniquement en cas de lacune ou de carence avérée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9</cp:revision>
  <cp:lastPrinted>2018-06-06T13:48:56Z</cp:lastPrinted>
  <dcterms:created xsi:type="dcterms:W3CDTF">2018-04-20T10:45:39Z</dcterms:created>
  <dcterms:modified xsi:type="dcterms:W3CDTF">2018-06-06T13:50:38Z</dcterms:modified>
</cp:coreProperties>
</file>